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81" r:id="rId5"/>
    <p:sldId id="259" r:id="rId6"/>
    <p:sldId id="279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6" r:id="rId15"/>
    <p:sldId id="285" r:id="rId16"/>
    <p:sldId id="273" r:id="rId17"/>
    <p:sldId id="274" r:id="rId18"/>
    <p:sldId id="275" r:id="rId19"/>
    <p:sldId id="276" r:id="rId20"/>
    <p:sldId id="277" r:id="rId21"/>
    <p:sldId id="278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8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5" y="5013176"/>
            <a:ext cx="4536505" cy="92148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1800" b="1" dirty="0">
                <a:solidFill>
                  <a:schemeClr val="tx1"/>
                </a:solidFill>
                <a:latin typeface="Arial Black" pitchFamily="34" charset="0"/>
              </a:rPr>
              <a:t>ПОДГОТОВИЛА ВОСПИТАТЕЛЬ</a:t>
            </a:r>
            <a:br>
              <a:rPr lang="ru-RU" sz="1800" b="1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Arial Black" pitchFamily="34" charset="0"/>
              </a:rPr>
              <a:t> МБДОУ «МАЛЫШОК» С. ДОБРОЕ: </a:t>
            </a:r>
            <a:br>
              <a:rPr lang="ru-RU" sz="1800" b="1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Arial Black" pitchFamily="34" charset="0"/>
              </a:rPr>
              <a:t>РЕУТИНА  ОЛЬГА АЛЕКСАНДРОВНА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632"/>
            <a:ext cx="806489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Black" pitchFamily="34" charset="0"/>
                <a:cs typeface="AngsanaUPC" pitchFamily="18" charset="-34"/>
              </a:rPr>
              <a:t> </a:t>
            </a:r>
            <a:r>
              <a:rPr lang="ru-RU" sz="1600" b="1" dirty="0" smtClean="0">
                <a:latin typeface="Arial Black" pitchFamily="34" charset="0"/>
                <a:cs typeface="AngsanaUPC" pitchFamily="18" charset="-34"/>
              </a:rPr>
              <a:t>                  </a:t>
            </a:r>
          </a:p>
          <a:p>
            <a:r>
              <a:rPr lang="ru-RU" sz="1600" b="1" dirty="0" smtClean="0">
                <a:latin typeface="Arial Black" pitchFamily="34" charset="0"/>
                <a:cs typeface="AngsanaUPC" pitchFamily="18" charset="-34"/>
              </a:rPr>
              <a:t>               </a:t>
            </a:r>
            <a:r>
              <a:rPr lang="ru-RU" sz="6000" b="1" u="sng" dirty="0" smtClean="0">
                <a:solidFill>
                  <a:srgbClr val="00B050"/>
                </a:solidFill>
                <a:latin typeface="Arial Black" pitchFamily="34" charset="0"/>
                <a:cs typeface="AngsanaUPC" pitchFamily="18" charset="-34"/>
              </a:rPr>
              <a:t>КОНСУЛЬТАЦИЯ</a:t>
            </a:r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  <a:cs typeface="AngsanaUPC" pitchFamily="18" charset="-34"/>
              </a:rPr>
              <a:t> 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ngsanaUPC" pitchFamily="18" charset="-34"/>
              </a:rPr>
              <a:t>          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  <a:cs typeface="AngsanaUPC" pitchFamily="18" charset="-34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5400" b="1" dirty="0">
                <a:solidFill>
                  <a:srgbClr val="002060"/>
                </a:solidFill>
                <a:latin typeface="Arial Black" pitchFamily="34" charset="0"/>
                <a:cs typeface="AngsanaUPC" pitchFamily="18" charset="-34"/>
              </a:rPr>
              <a:t>    </a:t>
            </a:r>
            <a:r>
              <a:rPr lang="ru-RU" sz="5400" b="1" u="sng" dirty="0" smtClean="0">
                <a:solidFill>
                  <a:srgbClr val="002060"/>
                </a:solidFill>
                <a:latin typeface="Arial Black" pitchFamily="34" charset="0"/>
              </a:rPr>
              <a:t>«</a:t>
            </a:r>
            <a:r>
              <a:rPr lang="ru-RU" sz="5400" b="1" u="sng" dirty="0">
                <a:solidFill>
                  <a:srgbClr val="002060"/>
                </a:solidFill>
                <a:latin typeface="Arial Black" pitchFamily="34" charset="0"/>
              </a:rPr>
              <a:t>Что могут счетные </a:t>
            </a:r>
            <a:r>
              <a:rPr lang="ru-RU" sz="5400" b="1" u="sng" dirty="0" smtClean="0">
                <a:solidFill>
                  <a:srgbClr val="002060"/>
                </a:solidFill>
                <a:latin typeface="Arial Black" pitchFamily="34" charset="0"/>
              </a:rPr>
              <a:t>палочки</a:t>
            </a:r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  <a:cs typeface="AngsanaUPC" pitchFamily="18" charset="-34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».                                       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2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E:\ПЛАН 2023-2024\КОНСУЛЬТАЦИЯ СЧТНЫЕ ПАЛОЧКИ\ФОТО СЧЁТНЫЕ ПАЛОЧКИ\IMG-20231010-WA0041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"/>
            <a:ext cx="4705390" cy="3735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:\ПЛАН 2023-2024\КОНСУЛЬТАЦИЯ СЧТНЫЕ ПАЛОЧКИ\ФОТО СЧЁТНЫЕ ПАЛОЧКИ\IMG-20231010-WA00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5" y="0"/>
            <a:ext cx="4032448" cy="34177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ПЛАН 2023-2024\КОНСУЛЬТАЦИЯ СЧТНЫЕ ПАЛОЧКИ\ФОТО СЧЁТНЫЕ ПАЛОЧКИ\IMG-20231010-WA0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3096344" cy="3850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43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352928" cy="3474720"/>
          </a:xfrm>
        </p:spPr>
        <p:txBody>
          <a:bodyPr>
            <a:noAutofit/>
          </a:bodyPr>
          <a:lstStyle/>
          <a:p>
            <a:endParaRPr lang="ru-RU" sz="2400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400" u="sng" dirty="0" smtClean="0">
                <a:solidFill>
                  <a:srgbClr val="FF0000"/>
                </a:solidFill>
                <a:latin typeface="Arial Black" pitchFamily="34" charset="0"/>
              </a:rPr>
              <a:t>программные </a:t>
            </a:r>
            <a:r>
              <a:rPr lang="ru-RU" sz="2400" u="sng" dirty="0">
                <a:solidFill>
                  <a:srgbClr val="FF0000"/>
                </a:solidFill>
                <a:latin typeface="Arial Black" pitchFamily="34" charset="0"/>
              </a:rPr>
              <a:t>задачи:</a:t>
            </a:r>
          </a:p>
          <a:p>
            <a:r>
              <a:rPr lang="ru-RU" sz="2400" dirty="0">
                <a:latin typeface="Arial Black" pitchFamily="34" charset="0"/>
              </a:rPr>
              <a:t>В </a:t>
            </a:r>
            <a:r>
              <a:rPr lang="ru-RU" sz="2400" b="1" dirty="0">
                <a:latin typeface="Arial Black" pitchFamily="34" charset="0"/>
              </a:rPr>
              <a:t>старшем дошкольном возрасте </a:t>
            </a:r>
            <a:r>
              <a:rPr lang="ru-RU" sz="2400" b="1" dirty="0">
                <a:latin typeface="Arial Black" pitchFamily="34" charset="0"/>
              </a:rPr>
              <a:t>:</a:t>
            </a:r>
            <a:r>
              <a:rPr lang="ru-RU" sz="2400" dirty="0" smtClean="0">
                <a:latin typeface="Arial Black" pitchFamily="34" charset="0"/>
              </a:rPr>
              <a:t>  учить анализировать </a:t>
            </a:r>
            <a:r>
              <a:rPr lang="ru-RU" sz="2400" dirty="0">
                <a:latin typeface="Arial Black" pitchFamily="34" charset="0"/>
              </a:rPr>
              <a:t>и сравнивать предметы по </a:t>
            </a:r>
            <a:r>
              <a:rPr lang="ru-RU" sz="2400" dirty="0" smtClean="0">
                <a:latin typeface="Arial Black" pitchFamily="34" charset="0"/>
              </a:rPr>
              <a:t>форме. Развивать </a:t>
            </a:r>
            <a:r>
              <a:rPr lang="ru-RU" sz="2400" dirty="0">
                <a:latin typeface="Arial Black" pitchFamily="34" charset="0"/>
              </a:rPr>
              <a:t>представление о том, как из одной формы сделать другую. 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В подготовительной к школе </a:t>
            </a:r>
            <a:r>
              <a:rPr lang="ru-RU" sz="2400" dirty="0" smtClean="0">
                <a:latin typeface="Arial Black" pitchFamily="34" charset="0"/>
              </a:rPr>
              <a:t>группе: учить моделировать </a:t>
            </a:r>
            <a:r>
              <a:rPr lang="ru-RU" sz="2400" dirty="0">
                <a:latin typeface="Arial Black" pitchFamily="34" charset="0"/>
              </a:rPr>
              <a:t>геометрические фигуры </a:t>
            </a:r>
            <a:r>
              <a:rPr lang="ru-RU" sz="2400" dirty="0">
                <a:latin typeface="Arial Black" pitchFamily="34" charset="0"/>
              </a:rPr>
              <a:t>.</a:t>
            </a:r>
            <a:endParaRPr lang="ru-RU" sz="2400" dirty="0">
              <a:latin typeface="Arial Black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67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E:\ПЛАН 2023-2024\КОНСУЛЬТАЦИЯ СЧТНЫЕ ПАЛОЧКИ\ФОТО СЧЁТНЫЕ ПАЛОЧКИ\IMG-20231017-WA0056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26"/>
            <a:ext cx="4633382" cy="3475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E:\ПЛАН 2023-2024\КОНСУЛЬТАЦИЯ СЧТНЫЕ ПАЛОЧКИ\ФОТО СЧЁТНЫЕ ПАЛОЧКИ\IMG-20231017-WA00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626"/>
            <a:ext cx="4266469" cy="3635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E:\ПЛАН 2023-2024\КОНСУЛЬТАЦИЯ СЧТНЫЕ ПАЛОЧКИ\ФОТО СЧЁТНЫЕ ПАЛОЧКИ\IMG-20231017-WA00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927281" cy="3637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78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ПЛАН 2023-2024\КОНСУЛЬТАЦИЯ СЧТНЫЕ ПАЛОЧКИ\ФОТО СЧЁТНЫЕ ПАЛОЧКИ\IMG-20231017-WA005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16760"/>
            <a:ext cx="3769286" cy="335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ПЛАН 2023-2024\КОНСУЛЬТАЦИЯ СЧТНЫЕ ПАЛОЧКИ\ФОТО СЧЁТНЫЕ ПАЛОЧКИ\IMG-20231017-WA00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76" y="-112535"/>
            <a:ext cx="3669665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ПЛАН 2023-2024\КОНСУЛЬТАЦИЯ СЧТНЫЕ ПАЛОЧКИ\ФОТО СЧЁТНЫЕ ПАЛОЧКИ\IMG-20231024-WA00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56" y="2801673"/>
            <a:ext cx="3070101" cy="350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" y="0"/>
            <a:ext cx="2555776" cy="3407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E:\ПЛАН 2023-2024\КОНСУЛЬТАЦИЯ СЧТНЫЕ ПАЛОЧКИ\ФОТО СЧЁТНЫЕ ПАЛОЧКИ\IMG-20231024-WA006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04722"/>
            <a:ext cx="2179955" cy="2906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46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latin typeface="Arial Black" pitchFamily="34" charset="0"/>
              </a:rPr>
              <a:t>Цель.</a:t>
            </a:r>
            <a:r>
              <a:rPr lang="ru-RU" sz="3600" dirty="0">
                <a:latin typeface="Arial Black" pitchFamily="34" charset="0"/>
              </a:rPr>
              <a:t> Развитие пространственных представлений, закрепление знаний о свойствах и отличительных признаках геометрических фигур</a:t>
            </a:r>
            <a:r>
              <a:rPr lang="ru-RU" sz="3600" dirty="0" smtClean="0">
                <a:latin typeface="Arial Black" pitchFamily="34" charset="0"/>
              </a:rPr>
              <a:t>.</a:t>
            </a:r>
            <a:br>
              <a:rPr lang="ru-RU" sz="3600" dirty="0" smtClean="0">
                <a:latin typeface="Arial Black" pitchFamily="34" charset="0"/>
              </a:rPr>
            </a:br>
            <a:endParaRPr lang="ru-RU" sz="3600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64704"/>
            <a:ext cx="6860232" cy="34415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3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Arial Black" pitchFamily="34" charset="0"/>
              </a:rPr>
              <a:t> </a:t>
            </a:r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https://fhd.multiurok.ru/1/5/4/1543fc437111f95f9f75117372cade7db8db637d/img_php0LexaN_Umniki-i-umnicy-10-19_3_13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34481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8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myslide.ru/documents_7/504f7a4f6c54c59da9727fe185c523ba/img12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35292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myslide.ru/documents_7/504f7a4f6c54c59da9727fe185c523ba/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7992887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hd.multiurok.ru/c/d/c/cdc42e8cef25e378d2965d4ef1433e64f7ac87a0/img20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208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hd.multiurok.ru/d/e/a/dea7669f6d1536eb436d31b360ed61ebab9a98f0/img_phpkDYTF6_YUnyj-erudit-_-Zanyatie-4_0_21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70485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280920" cy="4248472"/>
          </a:xfrm>
        </p:spPr>
        <p:txBody>
          <a:bodyPr>
            <a:normAutofit lnSpcReduction="10000"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Arial Black" pitchFamily="34" charset="0"/>
              </a:rPr>
              <a:t>Цель.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Повышение компетентности педагогов по реализации задач познавательного развития </a:t>
            </a:r>
            <a:r>
              <a:rPr lang="ru-RU" b="1" dirty="0">
                <a:latin typeface="Arial Black" pitchFamily="34" charset="0"/>
              </a:rPr>
              <a:t>детей-дошкольников</a:t>
            </a:r>
            <a:r>
              <a:rPr lang="ru-RU" dirty="0">
                <a:latin typeface="Arial Black" pitchFamily="34" charset="0"/>
              </a:rPr>
              <a:t> в процессе формирования у них элементарных геометрических представлений с помощью </a:t>
            </a:r>
            <a:r>
              <a:rPr lang="ru-RU" b="1" dirty="0">
                <a:latin typeface="Arial Black" pitchFamily="34" charset="0"/>
              </a:rPr>
              <a:t>счетных палочек.</a:t>
            </a:r>
            <a:r>
              <a:rPr lang="ru-RU" dirty="0">
                <a:latin typeface="Arial Black" pitchFamily="34" charset="0"/>
              </a:rPr>
              <a:t> </a:t>
            </a:r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dirty="0">
                <a:solidFill>
                  <a:srgbClr val="FF0000"/>
                </a:solidFill>
              </a:rPr>
              <a:t>Ум гибнет не от износа</a:t>
            </a:r>
            <a:r>
              <a:rPr lang="ru-RU" sz="3600" dirty="0" smtClean="0">
                <a:solidFill>
                  <a:srgbClr val="FF0000"/>
                </a:solidFill>
              </a:rPr>
              <a:t>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он ржавеет от неупотребления».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8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hd.multiurok.ru/9/1/e/91e6228546c473ba91e2fa90591877ce3b54a9de/img_phpDtCFRY_Umniki-i-umnicy-20-29_8_3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hd.multiurok.ru/9/1/e/91e6228546c473ba91e2fa90591877ce3b54a9de/img_phpDtCFRY_Umniki-i-umnicy-20-29_8_2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2088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4089608"/>
          </a:xfrm>
        </p:spPr>
        <p:txBody>
          <a:bodyPr/>
          <a:lstStyle/>
          <a:p>
            <a:r>
              <a:rPr lang="ru-RU" u="sng" dirty="0">
                <a:solidFill>
                  <a:srgbClr val="FF0000"/>
                </a:solidFill>
                <a:latin typeface="Arial Black" pitchFamily="34" charset="0"/>
              </a:rPr>
              <a:t>Умственная задача</a:t>
            </a:r>
            <a:r>
              <a:rPr lang="ru-RU" dirty="0">
                <a:latin typeface="Arial Black" pitchFamily="34" charset="0"/>
              </a:rPr>
              <a:t>: составить фигуру, видоизменить, найти путь решения, отгадать число - реализуется средствами игры, в игровых действиях</a:t>
            </a:r>
            <a:r>
              <a:rPr lang="ru-RU" dirty="0" smtClean="0">
                <a:latin typeface="Arial Black" pitchFamily="34" charset="0"/>
              </a:rPr>
              <a:t>.</a:t>
            </a:r>
            <a:r>
              <a:rPr lang="ru-RU" dirty="0">
                <a:latin typeface="Arial Black" pitchFamily="34" charset="0"/>
              </a:rPr>
              <a:t> Развитие смекалки, находчивости, инициативы осуществляется в активной умственной деятельности, основанной на непосредственном интересе.</a:t>
            </a:r>
          </a:p>
          <a:p>
            <a:endParaRPr lang="ru-RU" dirty="0"/>
          </a:p>
        </p:txBody>
      </p:sp>
      <p:pic>
        <p:nvPicPr>
          <p:cNvPr id="1028" name="Picture 4" descr="https://trafaret-decor.ru/sites/default/files/2022-08/math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204180" cy="4653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9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6400800" cy="347472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https://sovyatka.ru/800/600/http/cf.ppt-online.org/files/slide/r/ROAJwGQtsHfNI41LUve78V0x9Cn2Mudp53kbaP/slide-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1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grizly.club/uploads/posts/2022-12/1670673406_grizly-club-p-iz-palochek-figuri-i-uzori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01"/>
            <a:ext cx="4809754" cy="31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masveta.com/wp-content/uploads/Figury-iz-schetnyh-palochek-ochki-kacheli-fonar-tarpeda_8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5728"/>
            <a:ext cx="4932040" cy="3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klubmama.ru/uploads/posts/2022-08/1661634512_1-klubmama-ru-p-podelki-iz-schetnikh-palochek-dlya-doshkol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9754" y="9501"/>
            <a:ext cx="4334246" cy="68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1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latin typeface="Arial Black" pitchFamily="34" charset="0"/>
              </a:rPr>
              <a:t>Цель</a:t>
            </a:r>
            <a:r>
              <a:rPr lang="ru-RU" sz="2400" dirty="0">
                <a:latin typeface="Arial Black" pitchFamily="34" charset="0"/>
              </a:rPr>
              <a:t> математических игр со </a:t>
            </a:r>
            <a:r>
              <a:rPr lang="ru-RU" sz="2400" b="1" dirty="0">
                <a:latin typeface="Arial Black" pitchFamily="34" charset="0"/>
              </a:rPr>
              <a:t>счетными палочками :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упражнение в составлении геометрических фигур на плоскости стола, анализ и обследование фигуры зрительно-осязаемым способом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u="sng" dirty="0">
                <a:solidFill>
                  <a:srgbClr val="002060"/>
                </a:solidFill>
                <a:latin typeface="Arial Black" pitchFamily="34" charset="0"/>
              </a:rPr>
              <a:t>Д</a:t>
            </a:r>
            <a:r>
              <a:rPr lang="ru-RU" sz="2400" u="sng" dirty="0" smtClean="0">
                <a:solidFill>
                  <a:srgbClr val="002060"/>
                </a:solidFill>
                <a:latin typeface="Arial Black" pitchFamily="34" charset="0"/>
              </a:rPr>
              <a:t>ва этапа:</a:t>
            </a:r>
            <a:br>
              <a:rPr lang="ru-RU" sz="2400" u="sng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u="sng" dirty="0" smtClean="0">
                <a:solidFill>
                  <a:srgbClr val="002060"/>
                </a:solidFill>
                <a:latin typeface="Arial Black" pitchFamily="34" charset="0"/>
              </a:rPr>
              <a:t>--</a:t>
            </a:r>
            <a:r>
              <a:rPr lang="ru-RU" sz="2400" u="sng" dirty="0" smtClean="0">
                <a:latin typeface="Arial Black" pitchFamily="34" charset="0"/>
              </a:rPr>
              <a:t>первый–</a:t>
            </a:r>
            <a:r>
              <a:rPr lang="ru-RU" sz="2400" dirty="0" smtClean="0">
                <a:latin typeface="Arial Black" pitchFamily="34" charset="0"/>
              </a:rPr>
              <a:t> начальный, </a:t>
            </a:r>
            <a:r>
              <a:rPr lang="ru-RU" sz="2400" dirty="0">
                <a:latin typeface="Arial Black" pitchFamily="34" charset="0"/>
              </a:rPr>
              <a:t>когда </a:t>
            </a:r>
            <a:r>
              <a:rPr lang="ru-RU" sz="2400" b="1" dirty="0">
                <a:latin typeface="Arial Black" pitchFamily="34" charset="0"/>
              </a:rPr>
              <a:t>счетные палочки</a:t>
            </a:r>
            <a:r>
              <a:rPr lang="ru-RU" sz="2400" dirty="0">
                <a:latin typeface="Arial Black" pitchFamily="34" charset="0"/>
              </a:rPr>
              <a:t> используются как игровой </a:t>
            </a:r>
            <a:r>
              <a:rPr lang="ru-RU" sz="2400" dirty="0" smtClean="0">
                <a:latin typeface="Arial Black" pitchFamily="34" charset="0"/>
              </a:rPr>
              <a:t>инструмент</a:t>
            </a:r>
            <a:r>
              <a:rPr lang="ru-RU" sz="2400" dirty="0">
                <a:latin typeface="Arial Black" pitchFamily="34" charset="0"/>
              </a:rPr>
              <a:t>: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--второй </a:t>
            </a:r>
            <a:r>
              <a:rPr lang="ru-RU" sz="2400" dirty="0">
                <a:latin typeface="Arial Black" pitchFamily="34" charset="0"/>
              </a:rPr>
              <a:t>этап – математический-, более высокая ступень, которая предполагает овладение с помощью цветных помощников азов математики.</a:t>
            </a:r>
          </a:p>
          <a:p>
            <a:endParaRPr lang="ru-RU" sz="2400" dirty="0">
              <a:latin typeface="Arial Black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47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ПЛАН 2023-2024\КОНСУЛЬТАЦИЯ СЧТНЫЕ ПАЛОЧКИ\ФОТО СЧЁТНЫЕ ПАЛОЧКИ\IMG-20231024-WA00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256584" cy="6048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32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ПЛАН 2023-2024\КОНСУЛЬТАЦИЯ СЧТНЫЕ ПАЛОЧКИ\ФОТО СЧЁТНЫЕ ПАЛОЧКИ\IMG-20231010-WA00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1115"/>
            <a:ext cx="4089961" cy="3347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Объект 4" descr="E:\ПЛАН 2023-2024\КОНСУЛЬТАЦИЯ СЧТНЫЕ ПАЛОЧКИ\ФОТО СЧЁТНЫЕ ПАЛОЧКИ\IMG-20231010-WA0039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42651"/>
            <a:ext cx="4633382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E:\ПЛАН 2023-2024\КОНСУЛЬТАЦИЯ СЧТНЫЕ ПАЛОЧКИ\ФОТО СЧЁТНЫЕ ПАЛОЧКИ\IMG-20231010-WA00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4511"/>
            <a:ext cx="4176464" cy="3243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91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E:\ПЛАН 2023-2024\КОНСУЛЬТАЦИЯ СЧТНЫЕ ПАЛОЧКИ\ФОТО СЧЁТНЫЕ ПАЛОЧКИ\IMG-20231010-WA0029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447"/>
            <a:ext cx="2606277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ПЛАН 2023-2024\КОНСУЛЬТАЦИЯ СЧТНЫЕ ПАЛОЧКИ\ФОТО СЧЁТНЫЕ ПАЛОЧКИ\IMG-20231010-WA0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256095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ПЛАН 2023-2024\КОНСУЛЬТАЦИЯ СЧТНЫЕ ПАЛОЧКИ\ФОТО СЧЁТНЫЕ ПАЛОЧКИ\IMG-20231010-WA00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82" y="116632"/>
            <a:ext cx="2963696" cy="3949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ПЛАН 2023-2024\КОНСУЛЬТАЦИЯ СЧТНЫЕ ПАЛОЧКИ\ФОТО СЧЁТНЫЕ ПАЛОЧКИ\IMG-20231010-WA00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65" y="3068961"/>
            <a:ext cx="2553950" cy="360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ПЛАН 2023-2024\КОНСУЛЬТАЦИЯ СЧТНЫЕ ПАЛОЧКИ\ФОТО СЧЁТНЫЕ ПАЛОЧКИ\IMG-20231010-WA004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14" y="3405618"/>
            <a:ext cx="2879541" cy="345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ПЛАН 2023-2024\КОНСУЛЬТАЦИЯ СЧТНЫЕ ПАЛОЧКИ\ФОТО СЧЁТНЫЕ ПАЛОЧКИ\IMG-20231010-WA005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9359"/>
            <a:ext cx="2620223" cy="326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28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ПЛАН 2023-2024\КОНСУЛЬТАЦИЯ СЧТНЫЕ ПАЛОЧКИ\ФОТО СЧЁТНЫЕ ПАЛОЧКИ\IMG-20231010-WA00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3"/>
            <a:ext cx="2627784" cy="35421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Объект 4" descr="E:\ПЛАН 2023-2024\КОНСУЛЬТАЦИЯ СЧТНЫЕ ПАЛОЧКИ\ФОТО СЧЁТНЫЕ ПАЛОЧКИ\IMG-20231010-WA0026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123"/>
            <a:ext cx="2759700" cy="36415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E:\ПЛАН 2023-2024\КОНСУЛЬТАЦИЯ СЧТНЫЕ ПАЛОЧКИ\ФОТО СЧЁТНЫЕ ПАЛОЧКИ\IMG-20231010-WA0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123"/>
            <a:ext cx="2879090" cy="38379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E:\ПЛАН 2023-2024\КОНСУЛЬТАЦИЯ СЧТНЫЕ ПАЛОЧКИ\ФОТО СЧЁТНЫЕ ПАЛОЧКИ\IMG-20231010-WA00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" y="3068960"/>
            <a:ext cx="3309228" cy="36440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E:\ПЛАН 2023-2024\КОНСУЛЬТАЦИЯ СЧТНЫЕ ПАЛОЧКИ\ФОТО СЧЁТНЫЕ ПАЛОЧКИ\IMG-20231010-WA00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356993"/>
            <a:ext cx="2592289" cy="33559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89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</TotalTime>
  <Words>83</Words>
  <Application>Microsoft Office PowerPoint</Application>
  <PresentationFormat>Экран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</dc:creator>
  <cp:lastModifiedBy>о</cp:lastModifiedBy>
  <cp:revision>15</cp:revision>
  <dcterms:created xsi:type="dcterms:W3CDTF">2023-10-18T10:11:54Z</dcterms:created>
  <dcterms:modified xsi:type="dcterms:W3CDTF">2023-10-30T11:58:11Z</dcterms:modified>
</cp:coreProperties>
</file>